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9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4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3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8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95F8-C101-460C-B120-95011193E55D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0E96-4E6D-4186-A342-D4B212D7A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9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hyperlink" Target="http://www.creativebloq.com/design-tools/data-visualization-712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224090"/>
              </p:ext>
            </p:extLst>
          </p:nvPr>
        </p:nvGraphicFramePr>
        <p:xfrm>
          <a:off x="354105" y="238872"/>
          <a:ext cx="11465859" cy="64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Data Presentation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looks like…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data</a:t>
                      </a:r>
                      <a:r>
                        <a:rPr lang="en-US" baseline="0" dirty="0" smtClean="0"/>
                        <a:t> it can be used for…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76">
                <a:tc>
                  <a:txBody>
                    <a:bodyPr/>
                    <a:lstStyle/>
                    <a:p>
                      <a:r>
                        <a:rPr lang="en-US" dirty="0" smtClean="0"/>
                        <a:t>Bar graph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Making simple comparisons between several categories of data.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 graph / Radar 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Comparing the varied characteristics of multiple sites.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 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bar graph but </a:t>
                      </a:r>
                      <a:r>
                        <a:rPr lang="en-US" dirty="0" smtClean="0"/>
                        <a:t>useful for visualizing spatial patterns.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r>
                        <a:rPr lang="en-US" baseline="0" dirty="0" smtClean="0"/>
                        <a:t> Chart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Displaying associated or related</a:t>
                      </a:r>
                      <a:r>
                        <a:rPr lang="en-US" baseline="0" dirty="0" smtClean="0"/>
                        <a:t> characteristics that are all related to the same location.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Image result for bar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724928"/>
            <a:ext cx="2209852" cy="15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r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19" y="724928"/>
            <a:ext cx="2327359" cy="15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radar 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2481101"/>
            <a:ext cx="2209852" cy="121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 grap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23433"/>
          <a:stretch/>
        </p:blipFill>
        <p:spPr bwMode="auto">
          <a:xfrm>
            <a:off x="2939116" y="3874476"/>
            <a:ext cx="2420286" cy="1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ansport pie ch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06705"/>
            <a:ext cx="1296708" cy="13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ar plo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40" y="2334671"/>
            <a:ext cx="1771401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e gra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40" y="3876039"/>
            <a:ext cx="1383948" cy="12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ie chart geograph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6" y="5297537"/>
            <a:ext cx="2713512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2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044790"/>
              </p:ext>
            </p:extLst>
          </p:nvPr>
        </p:nvGraphicFramePr>
        <p:xfrm>
          <a:off x="354105" y="238872"/>
          <a:ext cx="11465859" cy="626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Data Presentation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looks like…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data</a:t>
                      </a:r>
                      <a:r>
                        <a:rPr lang="en-US" baseline="0" dirty="0" smtClean="0"/>
                        <a:t> it can be used for…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76"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graph</a:t>
                      </a:r>
                      <a:r>
                        <a:rPr lang="en-US" baseline="0" dirty="0" smtClean="0"/>
                        <a:t> on map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of your graphs can be located on a map to show exactly where you collected the data.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Located photo</a:t>
                      </a:r>
                      <a:r>
                        <a:rPr lang="en-US" baseline="0" dirty="0" smtClean="0"/>
                        <a:t> on 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any of your photos and show where on the map they were taken. This is excellent to support the data you</a:t>
                      </a:r>
                      <a:r>
                        <a:rPr lang="en-US" baseline="0" dirty="0" smtClean="0"/>
                        <a:t> have used in other graphs etc</a:t>
                      </a:r>
                      <a:r>
                        <a:rPr lang="en-US" baseline="0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Annotated photos or field sketches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Pick out the key features of your photos or field sketches. Don’t</a:t>
                      </a:r>
                      <a:r>
                        <a:rPr lang="en-US" baseline="0" dirty="0" smtClean="0"/>
                        <a:t> expect the </a:t>
                      </a:r>
                      <a:r>
                        <a:rPr lang="en-US" baseline="0" dirty="0" smtClean="0"/>
                        <a:t>reader </a:t>
                      </a:r>
                      <a:r>
                        <a:rPr lang="en-US" baseline="0" dirty="0" smtClean="0"/>
                        <a:t>to know what your image refers to, so tell them!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 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colour</a:t>
                      </a:r>
                      <a:r>
                        <a:rPr lang="en-US" baseline="0" dirty="0" smtClean="0"/>
                        <a:t>-coding or symbols to identify land-uses or characteristics.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Image result for located graph 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7"/>
          <a:stretch/>
        </p:blipFill>
        <p:spPr bwMode="auto">
          <a:xfrm>
            <a:off x="3038856" y="658906"/>
            <a:ext cx="2987326" cy="14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ocated photographs 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56" y="2084294"/>
            <a:ext cx="2484157" cy="14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notated 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56" y="3603812"/>
            <a:ext cx="1919145" cy="1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and use ma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19914" r="7411" b="5814"/>
          <a:stretch/>
        </p:blipFill>
        <p:spPr bwMode="auto">
          <a:xfrm>
            <a:off x="3655443" y="5085324"/>
            <a:ext cx="2167133" cy="14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notated field sketch urb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20268"/>
          <a:stretch/>
        </p:blipFill>
        <p:spPr bwMode="auto">
          <a:xfrm>
            <a:off x="5240510" y="3617746"/>
            <a:ext cx="2132773" cy="13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105" y="5735038"/>
            <a:ext cx="11713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www.creativebloq.com/design-tools/data-visualization-712402</a:t>
            </a:r>
            <a:r>
              <a:rPr lang="en-US" dirty="0" smtClean="0"/>
              <a:t>    See this site for more data presentation techniques.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56088"/>
              </p:ext>
            </p:extLst>
          </p:nvPr>
        </p:nvGraphicFramePr>
        <p:xfrm>
          <a:off x="354105" y="238872"/>
          <a:ext cx="11465859" cy="507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Data Presentation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it looks like…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data</a:t>
                      </a:r>
                      <a:r>
                        <a:rPr lang="en-US" baseline="0" dirty="0" smtClean="0"/>
                        <a:t> it can be used for…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76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Proportional</a:t>
                      </a:r>
                      <a:r>
                        <a:rPr lang="en-US" baseline="0" dirty="0" smtClean="0"/>
                        <a:t> symbols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located numerical data to show patterns</a:t>
                      </a:r>
                      <a:r>
                        <a:rPr lang="en-US" dirty="0" smtClean="0"/>
                        <a:t>. The inclusion</a:t>
                      </a:r>
                      <a:r>
                        <a:rPr lang="en-US" baseline="0" dirty="0" smtClean="0"/>
                        <a:t> of a legend is critical.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Pictographs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good way to make simple </a:t>
                      </a:r>
                      <a:r>
                        <a:rPr lang="en-US" dirty="0" smtClean="0"/>
                        <a:t>graphs </a:t>
                      </a:r>
                      <a:r>
                        <a:rPr lang="en-US" dirty="0" smtClean="0"/>
                        <a:t>more visually appealing and relevant to your study.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Scatter 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you want to see a </a:t>
                      </a:r>
                      <a:r>
                        <a:rPr lang="en-US" dirty="0" smtClean="0"/>
                        <a:t>relationship between two sets of data. Include a line of best fit. This can be supported with statistical analysis.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Image result for proportional symbol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22" y="770022"/>
            <a:ext cx="1595812" cy="11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portional symbol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18" y="609600"/>
            <a:ext cx="2012836" cy="14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0" y="2221151"/>
            <a:ext cx="2769937" cy="14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ictograp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9"/>
          <a:stretch/>
        </p:blipFill>
        <p:spPr bwMode="auto">
          <a:xfrm>
            <a:off x="5999412" y="2221151"/>
            <a:ext cx="1428082" cy="15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581" y="3862222"/>
            <a:ext cx="2285478" cy="1383546"/>
          </a:xfrm>
          <a:prstGeom prst="rect">
            <a:avLst/>
          </a:prstGeom>
        </p:spPr>
      </p:pic>
      <p:pic>
        <p:nvPicPr>
          <p:cNvPr id="1034" name="Picture 10" descr="Image result for scatter gra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17" y="3907758"/>
            <a:ext cx="1384968" cy="13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 Tom</dc:creator>
  <cp:lastModifiedBy>PHILLIPS Tom</cp:lastModifiedBy>
  <cp:revision>1</cp:revision>
  <dcterms:created xsi:type="dcterms:W3CDTF">2017-06-26T01:00:00Z</dcterms:created>
  <dcterms:modified xsi:type="dcterms:W3CDTF">2017-06-26T01:00:27Z</dcterms:modified>
</cp:coreProperties>
</file>